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Engagement" panose="020B0604020202020204" charset="0"/>
      <p:regular r:id="rId17"/>
    </p:embeddedFont>
    <p:embeddedFont>
      <p:font typeface="Nunito" panose="020B0604020202020204" charset="0"/>
      <p:regular r:id="rId18"/>
      <p:bold r:id="rId19"/>
      <p:italic r:id="rId20"/>
      <p:boldItalic r:id="rId21"/>
    </p:embeddedFont>
    <p:embeddedFont>
      <p:font typeface="Poiret One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EEED83-55F9-4769-AA06-1B76AB8F7B96}">
  <a:tblStyle styleId="{FEEEED83-55F9-4769-AA06-1B76AB8F7B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99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jp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27d699a80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27d699a80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27b8e33430_1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27b8e33430_1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27b8e33430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27b8e33430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80ff95322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80ff95322_2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280ff95322_0_9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280ff95322_0_9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97dc34769f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97dc34769f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280ff95322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280ff95322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1c489014a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1c489014a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280ff95322_2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280ff95322_2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280ff95322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280ff95322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2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12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11" Type="http://schemas.openxmlformats.org/officeDocument/2006/relationships/image" Target="../media/image4.png"/><Relationship Id="rId5" Type="http://schemas.openxmlformats.org/officeDocument/2006/relationships/image" Target="../media/image5.png"/><Relationship Id="rId10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4.png"/><Relationship Id="rId5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4.png"/><Relationship Id="rId5" Type="http://schemas.openxmlformats.org/officeDocument/2006/relationships/image" Target="../media/image8.png"/><Relationship Id="rId4" Type="http://schemas.openxmlformats.org/officeDocument/2006/relationships/image" Target="../media/image2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23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png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://bit.ly/2Tynxth" TargetMode="External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Relationship Id="rId9" Type="http://schemas.openxmlformats.org/officeDocument/2006/relationships/image" Target="../media/image10.png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3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21.png"/><Relationship Id="rId4" Type="http://schemas.openxmlformats.org/officeDocument/2006/relationships/image" Target="../media/image12.png"/><Relationship Id="rId9" Type="http://schemas.openxmlformats.org/officeDocument/2006/relationships/image" Target="../media/image10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00850" y="1169975"/>
            <a:ext cx="45423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303450" y="3500075"/>
            <a:ext cx="2537100" cy="56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1205" y="-101375"/>
            <a:ext cx="1194580" cy="12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" y="2738754"/>
            <a:ext cx="1077777" cy="109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697691">
            <a:off x="-98155" y="3974544"/>
            <a:ext cx="1449081" cy="2496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5972" y="175771"/>
            <a:ext cx="1146797" cy="1093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83813" y="2681973"/>
            <a:ext cx="1199889" cy="1120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82058" y="4068272"/>
            <a:ext cx="1306074" cy="1178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1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13250" y="1361400"/>
            <a:ext cx="7717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Nunito"/>
              <a:buNone/>
              <a:defRPr sz="1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Poiret One"/>
              <a:buNone/>
              <a:defRPr sz="12000" b="1">
                <a:latin typeface="Poiret One"/>
                <a:ea typeface="Poiret One"/>
                <a:cs typeface="Poiret One"/>
                <a:sym typeface="Poiret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Poiret One"/>
              <a:buNone/>
              <a:defRPr sz="12000" b="1">
                <a:latin typeface="Poiret One"/>
                <a:ea typeface="Poiret One"/>
                <a:cs typeface="Poiret One"/>
                <a:sym typeface="Poiret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Poiret One"/>
              <a:buNone/>
              <a:defRPr sz="12000" b="1">
                <a:latin typeface="Poiret One"/>
                <a:ea typeface="Poiret One"/>
                <a:cs typeface="Poiret One"/>
                <a:sym typeface="Poiret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Poiret One"/>
              <a:buNone/>
              <a:defRPr sz="12000" b="1">
                <a:latin typeface="Poiret One"/>
                <a:ea typeface="Poiret One"/>
                <a:cs typeface="Poiret One"/>
                <a:sym typeface="Poiret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Poiret One"/>
              <a:buNone/>
              <a:defRPr sz="12000" b="1">
                <a:latin typeface="Poiret One"/>
                <a:ea typeface="Poiret One"/>
                <a:cs typeface="Poiret One"/>
                <a:sym typeface="Poiret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Poiret One"/>
              <a:buNone/>
              <a:defRPr sz="12000" b="1">
                <a:latin typeface="Poiret One"/>
                <a:ea typeface="Poiret One"/>
                <a:cs typeface="Poiret One"/>
                <a:sym typeface="Poiret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Poiret One"/>
              <a:buNone/>
              <a:defRPr sz="12000" b="1">
                <a:latin typeface="Poiret One"/>
                <a:ea typeface="Poiret One"/>
                <a:cs typeface="Poiret One"/>
                <a:sym typeface="Poiret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Poiret One"/>
              <a:buNone/>
              <a:defRPr sz="12000" b="1">
                <a:latin typeface="Poiret One"/>
                <a:ea typeface="Poiret One"/>
                <a:cs typeface="Poiret One"/>
                <a:sym typeface="Poiret One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2325000" y="3324900"/>
            <a:ext cx="449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79" name="Google Shape;7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867" y="3961325"/>
            <a:ext cx="1194580" cy="12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7307" y="-149058"/>
            <a:ext cx="1077777" cy="109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747" y="173146"/>
            <a:ext cx="1146797" cy="1093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0116" y="-55358"/>
            <a:ext cx="1168034" cy="109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683184">
            <a:off x="5149484" y="4204336"/>
            <a:ext cx="1247672" cy="589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1842890">
            <a:off x="2527294" y="3854659"/>
            <a:ext cx="1465352" cy="1194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84888" y="3891823"/>
            <a:ext cx="1199889" cy="1120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876435" y="36754"/>
            <a:ext cx="1130869" cy="91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-405405" y="1618850"/>
            <a:ext cx="1472200" cy="253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rot="3145329">
            <a:off x="8271229" y="2170076"/>
            <a:ext cx="809231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rot="1105721">
            <a:off x="7976518" y="1310862"/>
            <a:ext cx="1136178" cy="81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>
            <a:spLocks noGrp="1"/>
          </p:cNvSpPr>
          <p:nvPr>
            <p:ph type="subTitle" idx="1"/>
          </p:nvPr>
        </p:nvSpPr>
        <p:spPr>
          <a:xfrm>
            <a:off x="3374100" y="1894379"/>
            <a:ext cx="23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2"/>
          </p:nvPr>
        </p:nvSpPr>
        <p:spPr>
          <a:xfrm>
            <a:off x="6033075" y="1894379"/>
            <a:ext cx="23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3"/>
          </p:nvPr>
        </p:nvSpPr>
        <p:spPr>
          <a:xfrm>
            <a:off x="714669" y="2458012"/>
            <a:ext cx="23958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4"/>
          </p:nvPr>
        </p:nvSpPr>
        <p:spPr>
          <a:xfrm>
            <a:off x="3374100" y="2458762"/>
            <a:ext cx="2395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5"/>
          </p:nvPr>
        </p:nvSpPr>
        <p:spPr>
          <a:xfrm>
            <a:off x="714219" y="1894379"/>
            <a:ext cx="2396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6"/>
          </p:nvPr>
        </p:nvSpPr>
        <p:spPr>
          <a:xfrm>
            <a:off x="6033075" y="2458762"/>
            <a:ext cx="2395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hasCustomPrompt="1"/>
          </p:nvPr>
        </p:nvSpPr>
        <p:spPr>
          <a:xfrm>
            <a:off x="1501119" y="1345117"/>
            <a:ext cx="822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Nunito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7" hasCustomPrompt="1"/>
          </p:nvPr>
        </p:nvSpPr>
        <p:spPr>
          <a:xfrm>
            <a:off x="4160550" y="1345267"/>
            <a:ext cx="8229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Nunito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8" hasCustomPrompt="1"/>
          </p:nvPr>
        </p:nvSpPr>
        <p:spPr>
          <a:xfrm>
            <a:off x="6819525" y="1345267"/>
            <a:ext cx="8229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Nunito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9"/>
          </p:nvPr>
        </p:nvSpPr>
        <p:spPr>
          <a:xfrm>
            <a:off x="3374100" y="3611179"/>
            <a:ext cx="23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3"/>
          </p:nvPr>
        </p:nvSpPr>
        <p:spPr>
          <a:xfrm>
            <a:off x="6033300" y="3611179"/>
            <a:ext cx="23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4"/>
          </p:nvPr>
        </p:nvSpPr>
        <p:spPr>
          <a:xfrm>
            <a:off x="714669" y="4174812"/>
            <a:ext cx="23958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5"/>
          </p:nvPr>
        </p:nvSpPr>
        <p:spPr>
          <a:xfrm>
            <a:off x="3374100" y="4174812"/>
            <a:ext cx="23958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6"/>
          </p:nvPr>
        </p:nvSpPr>
        <p:spPr>
          <a:xfrm>
            <a:off x="714669" y="3611179"/>
            <a:ext cx="23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Engagement"/>
              <a:buNone/>
              <a:defRPr sz="23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7"/>
          </p:nvPr>
        </p:nvSpPr>
        <p:spPr>
          <a:xfrm>
            <a:off x="6033300" y="4174812"/>
            <a:ext cx="23958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18" hasCustomPrompt="1"/>
          </p:nvPr>
        </p:nvSpPr>
        <p:spPr>
          <a:xfrm>
            <a:off x="1501119" y="3062367"/>
            <a:ext cx="8229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Nunito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19" hasCustomPrompt="1"/>
          </p:nvPr>
        </p:nvSpPr>
        <p:spPr>
          <a:xfrm>
            <a:off x="4160550" y="3062367"/>
            <a:ext cx="8229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Nunito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20" hasCustomPrompt="1"/>
          </p:nvPr>
        </p:nvSpPr>
        <p:spPr>
          <a:xfrm>
            <a:off x="6819750" y="3062367"/>
            <a:ext cx="8229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Nunito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21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12" name="Google Shape;11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114388">
            <a:off x="-362989" y="2552050"/>
            <a:ext cx="527392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344" y="127225"/>
            <a:ext cx="667227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43336" y="0"/>
            <a:ext cx="1200669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95599" y="4236150"/>
            <a:ext cx="964673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7795228">
            <a:off x="8724703" y="3431275"/>
            <a:ext cx="809231" cy="143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4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4"/>
          <p:cNvSpPr txBox="1">
            <a:spLocks noGrp="1"/>
          </p:cNvSpPr>
          <p:nvPr>
            <p:ph type="title"/>
          </p:nvPr>
        </p:nvSpPr>
        <p:spPr>
          <a:xfrm>
            <a:off x="4754725" y="3601738"/>
            <a:ext cx="2668500" cy="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1"/>
          </p:nvPr>
        </p:nvSpPr>
        <p:spPr>
          <a:xfrm>
            <a:off x="4333825" y="1003263"/>
            <a:ext cx="3510300" cy="23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21" name="Google Shape;121;p14"/>
          <p:cNvGrpSpPr/>
          <p:nvPr/>
        </p:nvGrpSpPr>
        <p:grpSpPr>
          <a:xfrm>
            <a:off x="-556628" y="1"/>
            <a:ext cx="2012621" cy="2650210"/>
            <a:chOff x="-556628" y="1"/>
            <a:chExt cx="2012621" cy="2650210"/>
          </a:xfrm>
        </p:grpSpPr>
        <p:pic>
          <p:nvPicPr>
            <p:cNvPr id="122" name="Google Shape;122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3380810">
              <a:off x="449536" y="-100051"/>
              <a:ext cx="527392" cy="143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" name="Google Shape;123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3799491">
              <a:off x="-246990" y="1075251"/>
              <a:ext cx="1200670" cy="1433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5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1982700" y="1972795"/>
            <a:ext cx="5178600" cy="8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Font typeface="Nunito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1"/>
          </p:nvPr>
        </p:nvSpPr>
        <p:spPr>
          <a:xfrm>
            <a:off x="2647050" y="2801093"/>
            <a:ext cx="384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title" idx="2" hasCustomPrompt="1"/>
          </p:nvPr>
        </p:nvSpPr>
        <p:spPr>
          <a:xfrm>
            <a:off x="1984200" y="3163625"/>
            <a:ext cx="5175600" cy="8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Font typeface="Nunito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3"/>
          </p:nvPr>
        </p:nvSpPr>
        <p:spPr>
          <a:xfrm>
            <a:off x="2647200" y="3998988"/>
            <a:ext cx="384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0" name="Google Shape;13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4027" y="-134650"/>
            <a:ext cx="1194580" cy="12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1734" y="3996700"/>
            <a:ext cx="1359167" cy="114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700000">
            <a:off x="91450" y="-180575"/>
            <a:ext cx="964673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897995">
            <a:off x="37951" y="3745963"/>
            <a:ext cx="964673" cy="1725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846774">
            <a:off x="8115208" y="2221529"/>
            <a:ext cx="1130869" cy="913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938587">
            <a:off x="-56362" y="1706863"/>
            <a:ext cx="964673" cy="172522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>
            <a:spLocks noGrp="1"/>
          </p:cNvSpPr>
          <p:nvPr>
            <p:ph type="title" idx="4" hasCustomPrompt="1"/>
          </p:nvPr>
        </p:nvSpPr>
        <p:spPr>
          <a:xfrm>
            <a:off x="1982700" y="778800"/>
            <a:ext cx="51786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Font typeface="Nunito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Nunito"/>
              <a:buNone/>
              <a:defRPr sz="62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15"/>
          <p:cNvSpPr txBox="1">
            <a:spLocks noGrp="1"/>
          </p:cNvSpPr>
          <p:nvPr>
            <p:ph type="subTitle" idx="5"/>
          </p:nvPr>
        </p:nvSpPr>
        <p:spPr>
          <a:xfrm>
            <a:off x="2647050" y="1607097"/>
            <a:ext cx="384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5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6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6"/>
          <p:cNvSpPr txBox="1">
            <a:spLocks noGrp="1"/>
          </p:cNvSpPr>
          <p:nvPr>
            <p:ph type="subTitle" idx="1"/>
          </p:nvPr>
        </p:nvSpPr>
        <p:spPr>
          <a:xfrm>
            <a:off x="1774643" y="3458461"/>
            <a:ext cx="2103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2"/>
          </p:nvPr>
        </p:nvSpPr>
        <p:spPr>
          <a:xfrm>
            <a:off x="5266657" y="4059126"/>
            <a:ext cx="2102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3"/>
          </p:nvPr>
        </p:nvSpPr>
        <p:spPr>
          <a:xfrm>
            <a:off x="1774643" y="4059876"/>
            <a:ext cx="2103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subTitle" idx="4"/>
          </p:nvPr>
        </p:nvSpPr>
        <p:spPr>
          <a:xfrm>
            <a:off x="5266357" y="3458461"/>
            <a:ext cx="2103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title" idx="5" hasCustomPrompt="1"/>
          </p:nvPr>
        </p:nvSpPr>
        <p:spPr>
          <a:xfrm>
            <a:off x="2177243" y="2322450"/>
            <a:ext cx="1297800" cy="4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Font typeface="Nunito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16"/>
          <p:cNvSpPr txBox="1">
            <a:spLocks noGrp="1"/>
          </p:cNvSpPr>
          <p:nvPr>
            <p:ph type="title" idx="6" hasCustomPrompt="1"/>
          </p:nvPr>
        </p:nvSpPr>
        <p:spPr>
          <a:xfrm>
            <a:off x="5668957" y="2322450"/>
            <a:ext cx="1297800" cy="4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Font typeface="Nunito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300"/>
              <a:buFont typeface="Nunito"/>
              <a:buNone/>
              <a:defRPr sz="6300" b="1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t>xx%</a:t>
            </a:r>
          </a:p>
        </p:txBody>
      </p:sp>
      <p:pic>
        <p:nvPicPr>
          <p:cNvPr id="147" name="Google Shape;14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594" y="188650"/>
            <a:ext cx="667227" cy="143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7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7"/>
          <p:cNvSpPr txBox="1">
            <a:spLocks noGrp="1"/>
          </p:cNvSpPr>
          <p:nvPr>
            <p:ph type="subTitle" idx="1"/>
          </p:nvPr>
        </p:nvSpPr>
        <p:spPr>
          <a:xfrm>
            <a:off x="1119500" y="2301900"/>
            <a:ext cx="2889600" cy="111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title"/>
          </p:nvPr>
        </p:nvSpPr>
        <p:spPr>
          <a:xfrm>
            <a:off x="713225" y="1725900"/>
            <a:ext cx="32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52" name="Google Shape;15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73175">
            <a:off x="335350" y="3624875"/>
            <a:ext cx="964674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8949" y="26350"/>
            <a:ext cx="1200669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225890">
            <a:off x="403924" y="-47600"/>
            <a:ext cx="527393" cy="14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13860" y="4199154"/>
            <a:ext cx="1130869" cy="913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5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8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 txBox="1">
            <a:spLocks noGrp="1"/>
          </p:cNvSpPr>
          <p:nvPr>
            <p:ph type="subTitle" idx="1"/>
          </p:nvPr>
        </p:nvSpPr>
        <p:spPr>
          <a:xfrm>
            <a:off x="4376600" y="2301900"/>
            <a:ext cx="2889600" cy="111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title"/>
          </p:nvPr>
        </p:nvSpPr>
        <p:spPr>
          <a:xfrm>
            <a:off x="4376600" y="1725900"/>
            <a:ext cx="2889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60" name="Google Shape;16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35775">
            <a:off x="335350" y="3627131"/>
            <a:ext cx="964674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32" y="49879"/>
            <a:ext cx="1077777" cy="109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75817" y="3976088"/>
            <a:ext cx="809232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12206" y="4284037"/>
            <a:ext cx="1136178" cy="81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608715">
            <a:off x="8244317" y="352725"/>
            <a:ext cx="775805" cy="143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6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9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>
            <a:spLocks noGrp="1"/>
          </p:cNvSpPr>
          <p:nvPr>
            <p:ph type="subTitle" idx="1"/>
          </p:nvPr>
        </p:nvSpPr>
        <p:spPr>
          <a:xfrm>
            <a:off x="1479400" y="2301900"/>
            <a:ext cx="2887200" cy="111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title"/>
          </p:nvPr>
        </p:nvSpPr>
        <p:spPr>
          <a:xfrm>
            <a:off x="1477000" y="1725900"/>
            <a:ext cx="2889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69" name="Google Shape;16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01081">
            <a:off x="330879" y="3624866"/>
            <a:ext cx="964673" cy="172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4259" y="4374836"/>
            <a:ext cx="1247673" cy="589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643768">
            <a:off x="8070274" y="-468976"/>
            <a:ext cx="1127469" cy="143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7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0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41" y="4603436"/>
            <a:ext cx="1247673" cy="589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643768">
            <a:off x="8130524" y="-238601"/>
            <a:ext cx="1127469" cy="143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0"/>
          <p:cNvSpPr txBox="1">
            <a:spLocks noGrp="1"/>
          </p:cNvSpPr>
          <p:nvPr>
            <p:ph type="ctrTitle"/>
          </p:nvPr>
        </p:nvSpPr>
        <p:spPr>
          <a:xfrm>
            <a:off x="2059600" y="1259075"/>
            <a:ext cx="50247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1"/>
          </p:nvPr>
        </p:nvSpPr>
        <p:spPr>
          <a:xfrm>
            <a:off x="2746475" y="3311675"/>
            <a:ext cx="3651300" cy="8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275" y="138823"/>
            <a:ext cx="1199889" cy="11202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" name="Google Shape;179;p20"/>
          <p:cNvGrpSpPr/>
          <p:nvPr/>
        </p:nvGrpSpPr>
        <p:grpSpPr>
          <a:xfrm>
            <a:off x="7326327" y="3830782"/>
            <a:ext cx="1636451" cy="1677691"/>
            <a:chOff x="7326327" y="3830782"/>
            <a:chExt cx="1636451" cy="1677691"/>
          </a:xfrm>
        </p:grpSpPr>
        <p:pic>
          <p:nvPicPr>
            <p:cNvPr id="180" name="Google Shape;180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107518">
              <a:off x="7979992" y="3916725"/>
              <a:ext cx="775806" cy="14334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1323848">
              <a:off x="7571131" y="4002185"/>
              <a:ext cx="667210" cy="143346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713225" y="2187000"/>
            <a:ext cx="3992400" cy="9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429325" y="3273125"/>
            <a:ext cx="2560200" cy="5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890275" y="1423200"/>
            <a:ext cx="1638300" cy="7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Nunito"/>
              <a:buNone/>
              <a:defRPr sz="6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9pPr>
          </a:lstStyle>
          <a:p>
            <a:r>
              <a:t>xx%</a:t>
            </a:r>
          </a:p>
        </p:txBody>
      </p:sp>
      <p:pic>
        <p:nvPicPr>
          <p:cNvPr id="23" name="Google Shape;2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709993">
            <a:off x="6925275" y="4010600"/>
            <a:ext cx="964674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6003" y="-70308"/>
            <a:ext cx="1168034" cy="109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6250" y="3725098"/>
            <a:ext cx="1199889" cy="1120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2938854">
            <a:off x="8128305" y="510625"/>
            <a:ext cx="775805" cy="143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2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1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1"/>
          <p:cNvSpPr txBox="1">
            <a:spLocks noGrp="1"/>
          </p:cNvSpPr>
          <p:nvPr>
            <p:ph type="subTitle" idx="1"/>
          </p:nvPr>
        </p:nvSpPr>
        <p:spPr>
          <a:xfrm>
            <a:off x="1678263" y="2920751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185" name="Google Shape;185;p21"/>
          <p:cNvSpPr txBox="1">
            <a:spLocks noGrp="1"/>
          </p:cNvSpPr>
          <p:nvPr>
            <p:ph type="subTitle" idx="2"/>
          </p:nvPr>
        </p:nvSpPr>
        <p:spPr>
          <a:xfrm>
            <a:off x="1724013" y="3472988"/>
            <a:ext cx="2377500" cy="7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21"/>
          <p:cNvSpPr txBox="1">
            <a:spLocks noGrp="1"/>
          </p:cNvSpPr>
          <p:nvPr>
            <p:ph type="subTitle" idx="3"/>
          </p:nvPr>
        </p:nvSpPr>
        <p:spPr>
          <a:xfrm>
            <a:off x="4996737" y="2920751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30675">
            <a:off x="161773" y="13676"/>
            <a:ext cx="527393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72711">
            <a:off x="8336729" y="109100"/>
            <a:ext cx="775805" cy="143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1"/>
          <p:cNvSpPr txBox="1">
            <a:spLocks noGrp="1"/>
          </p:cNvSpPr>
          <p:nvPr>
            <p:ph type="subTitle" idx="4"/>
          </p:nvPr>
        </p:nvSpPr>
        <p:spPr>
          <a:xfrm>
            <a:off x="5042487" y="3472988"/>
            <a:ext cx="2377500" cy="7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1144" y="1575850"/>
            <a:ext cx="667227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3311227">
            <a:off x="-2376" y="1683450"/>
            <a:ext cx="1200669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470746">
            <a:off x="-117043" y="3648550"/>
            <a:ext cx="1800925" cy="143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26167" y="4330800"/>
            <a:ext cx="809232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05323" y="2768200"/>
            <a:ext cx="1127469" cy="14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4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2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695198">
            <a:off x="8202439" y="-308062"/>
            <a:ext cx="964673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64543" y="2148354"/>
            <a:ext cx="1077777" cy="109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09522">
            <a:off x="-259831" y="288145"/>
            <a:ext cx="1200669" cy="143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302381" y="3841158"/>
            <a:ext cx="1465352" cy="1194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77745" y="3903497"/>
            <a:ext cx="1306074" cy="117865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>
            <a:spLocks noGrp="1"/>
          </p:cNvSpPr>
          <p:nvPr>
            <p:ph type="subTitle" idx="1"/>
          </p:nvPr>
        </p:nvSpPr>
        <p:spPr>
          <a:xfrm>
            <a:off x="3381800" y="3003261"/>
            <a:ext cx="23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subTitle" idx="2"/>
          </p:nvPr>
        </p:nvSpPr>
        <p:spPr>
          <a:xfrm>
            <a:off x="3366850" y="2357551"/>
            <a:ext cx="23958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ubTitle" idx="3"/>
          </p:nvPr>
        </p:nvSpPr>
        <p:spPr>
          <a:xfrm>
            <a:off x="3381800" y="3604676"/>
            <a:ext cx="2395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subTitle" idx="4"/>
          </p:nvPr>
        </p:nvSpPr>
        <p:spPr>
          <a:xfrm>
            <a:off x="3366400" y="1756886"/>
            <a:ext cx="2396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2251" y="131150"/>
            <a:ext cx="1200669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8503" y="4204396"/>
            <a:ext cx="1146797" cy="10937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2" name="Google Shape;212;p23"/>
          <p:cNvGrpSpPr/>
          <p:nvPr/>
        </p:nvGrpSpPr>
        <p:grpSpPr>
          <a:xfrm>
            <a:off x="7440454" y="4026751"/>
            <a:ext cx="1769474" cy="1802165"/>
            <a:chOff x="7440454" y="4026751"/>
            <a:chExt cx="1769474" cy="1802165"/>
          </a:xfrm>
        </p:grpSpPr>
        <p:pic>
          <p:nvPicPr>
            <p:cNvPr id="213" name="Google Shape;213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107518">
              <a:off x="8227142" y="4309475"/>
              <a:ext cx="775806" cy="14334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2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2022401">
              <a:off x="7782125" y="4091394"/>
              <a:ext cx="667227" cy="143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5" name="Google Shape;215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736810">
            <a:off x="8677304" y="850925"/>
            <a:ext cx="809232" cy="143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3"/>
          <p:cNvSpPr txBox="1">
            <a:spLocks noGrp="1"/>
          </p:cNvSpPr>
          <p:nvPr>
            <p:ph type="subTitle" idx="1"/>
          </p:nvPr>
        </p:nvSpPr>
        <p:spPr>
          <a:xfrm>
            <a:off x="3337500" y="2902473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17" name="Google Shape;217;p23"/>
          <p:cNvSpPr txBox="1">
            <a:spLocks noGrp="1"/>
          </p:cNvSpPr>
          <p:nvPr>
            <p:ph type="subTitle" idx="2"/>
          </p:nvPr>
        </p:nvSpPr>
        <p:spPr>
          <a:xfrm>
            <a:off x="758969" y="3472988"/>
            <a:ext cx="2377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23"/>
          <p:cNvSpPr txBox="1">
            <a:spLocks noGrp="1"/>
          </p:cNvSpPr>
          <p:nvPr>
            <p:ph type="subTitle" idx="3"/>
          </p:nvPr>
        </p:nvSpPr>
        <p:spPr>
          <a:xfrm>
            <a:off x="3383250" y="3472988"/>
            <a:ext cx="2377500" cy="7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19" name="Google Shape;219;p23"/>
          <p:cNvSpPr txBox="1">
            <a:spLocks noGrp="1"/>
          </p:cNvSpPr>
          <p:nvPr>
            <p:ph type="subTitle" idx="4"/>
          </p:nvPr>
        </p:nvSpPr>
        <p:spPr>
          <a:xfrm>
            <a:off x="713219" y="2902473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ubTitle" idx="5"/>
          </p:nvPr>
        </p:nvSpPr>
        <p:spPr>
          <a:xfrm>
            <a:off x="5957691" y="2902473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21" name="Google Shape;221;p23"/>
          <p:cNvSpPr txBox="1">
            <a:spLocks noGrp="1"/>
          </p:cNvSpPr>
          <p:nvPr>
            <p:ph type="subTitle" idx="6"/>
          </p:nvPr>
        </p:nvSpPr>
        <p:spPr>
          <a:xfrm>
            <a:off x="6003441" y="3472988"/>
            <a:ext cx="2377500" cy="7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4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4"/>
          <p:cNvSpPr txBox="1">
            <a:spLocks noGrp="1"/>
          </p:cNvSpPr>
          <p:nvPr>
            <p:ph type="subTitle" idx="1"/>
          </p:nvPr>
        </p:nvSpPr>
        <p:spPr>
          <a:xfrm>
            <a:off x="5463638" y="1640086"/>
            <a:ext cx="23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subTitle" idx="2"/>
          </p:nvPr>
        </p:nvSpPr>
        <p:spPr>
          <a:xfrm>
            <a:off x="1285000" y="2238776"/>
            <a:ext cx="23958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subTitle" idx="3"/>
          </p:nvPr>
        </p:nvSpPr>
        <p:spPr>
          <a:xfrm>
            <a:off x="5463638" y="2239526"/>
            <a:ext cx="2395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subTitle" idx="4"/>
          </p:nvPr>
        </p:nvSpPr>
        <p:spPr>
          <a:xfrm>
            <a:off x="1284550" y="1640086"/>
            <a:ext cx="2396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5"/>
          </p:nvPr>
        </p:nvSpPr>
        <p:spPr>
          <a:xfrm>
            <a:off x="1285000" y="2914736"/>
            <a:ext cx="23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30" name="Google Shape;230;p24"/>
          <p:cNvSpPr txBox="1">
            <a:spLocks noGrp="1"/>
          </p:cNvSpPr>
          <p:nvPr>
            <p:ph type="subTitle" idx="6"/>
          </p:nvPr>
        </p:nvSpPr>
        <p:spPr>
          <a:xfrm>
            <a:off x="1285000" y="3514176"/>
            <a:ext cx="2395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24"/>
          <p:cNvSpPr txBox="1">
            <a:spLocks noGrp="1"/>
          </p:cNvSpPr>
          <p:nvPr>
            <p:ph type="subTitle" idx="7"/>
          </p:nvPr>
        </p:nvSpPr>
        <p:spPr>
          <a:xfrm>
            <a:off x="5463638" y="2914736"/>
            <a:ext cx="2395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32" name="Google Shape;232;p24"/>
          <p:cNvSpPr txBox="1">
            <a:spLocks noGrp="1"/>
          </p:cNvSpPr>
          <p:nvPr>
            <p:ph type="subTitle" idx="8"/>
          </p:nvPr>
        </p:nvSpPr>
        <p:spPr>
          <a:xfrm>
            <a:off x="5463638" y="3514176"/>
            <a:ext cx="2395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34" name="Google Shape;2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42558">
            <a:off x="297049" y="2052750"/>
            <a:ext cx="527392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4319" y="2133442"/>
            <a:ext cx="1077777" cy="1099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0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5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5"/>
          <p:cNvSpPr txBox="1">
            <a:spLocks noGrp="1"/>
          </p:cNvSpPr>
          <p:nvPr>
            <p:ph type="subTitle" idx="1"/>
          </p:nvPr>
        </p:nvSpPr>
        <p:spPr>
          <a:xfrm>
            <a:off x="713969" y="3079348"/>
            <a:ext cx="3857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39" name="Google Shape;239;p25"/>
          <p:cNvSpPr txBox="1">
            <a:spLocks noGrp="1"/>
          </p:cNvSpPr>
          <p:nvPr>
            <p:ph type="subTitle" idx="2"/>
          </p:nvPr>
        </p:nvSpPr>
        <p:spPr>
          <a:xfrm>
            <a:off x="5687525" y="1629298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25"/>
          <p:cNvSpPr txBox="1">
            <a:spLocks noGrp="1"/>
          </p:cNvSpPr>
          <p:nvPr>
            <p:ph type="subTitle" idx="3"/>
          </p:nvPr>
        </p:nvSpPr>
        <p:spPr>
          <a:xfrm>
            <a:off x="5687525" y="3125098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4"/>
          </p:nvPr>
        </p:nvSpPr>
        <p:spPr>
          <a:xfrm>
            <a:off x="713219" y="1583548"/>
            <a:ext cx="38589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5"/>
          </p:nvPr>
        </p:nvSpPr>
        <p:spPr>
          <a:xfrm>
            <a:off x="713969" y="2331448"/>
            <a:ext cx="3857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pic>
        <p:nvPicPr>
          <p:cNvPr id="243" name="Google Shape;2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1205" y="-101375"/>
            <a:ext cx="1194580" cy="12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" y="-3678"/>
            <a:ext cx="1306074" cy="117865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5"/>
          <p:cNvSpPr txBox="1">
            <a:spLocks noGrp="1"/>
          </p:cNvSpPr>
          <p:nvPr>
            <p:ph type="subTitle" idx="6"/>
          </p:nvPr>
        </p:nvSpPr>
        <p:spPr>
          <a:xfrm>
            <a:off x="5687525" y="2377198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subTitle" idx="7"/>
          </p:nvPr>
        </p:nvSpPr>
        <p:spPr>
          <a:xfrm>
            <a:off x="713969" y="3827248"/>
            <a:ext cx="3857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47" name="Google Shape;247;p25"/>
          <p:cNvSpPr txBox="1">
            <a:spLocks noGrp="1"/>
          </p:cNvSpPr>
          <p:nvPr>
            <p:ph type="subTitle" idx="8"/>
          </p:nvPr>
        </p:nvSpPr>
        <p:spPr>
          <a:xfrm>
            <a:off x="5687525" y="3872998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49" name="Google Shape;24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07096" y="1919775"/>
            <a:ext cx="809232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58273" y="2928425"/>
            <a:ext cx="1127469" cy="14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26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6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6"/>
          <p:cNvSpPr txBox="1">
            <a:spLocks noGrp="1"/>
          </p:cNvSpPr>
          <p:nvPr>
            <p:ph type="subTitle" idx="1"/>
          </p:nvPr>
        </p:nvSpPr>
        <p:spPr>
          <a:xfrm>
            <a:off x="3948125" y="1737879"/>
            <a:ext cx="19203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54" name="Google Shape;254;p26"/>
          <p:cNvSpPr txBox="1">
            <a:spLocks noGrp="1"/>
          </p:cNvSpPr>
          <p:nvPr>
            <p:ph type="subTitle" idx="2"/>
          </p:nvPr>
        </p:nvSpPr>
        <p:spPr>
          <a:xfrm>
            <a:off x="1370513" y="2338551"/>
            <a:ext cx="19203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26"/>
          <p:cNvSpPr txBox="1">
            <a:spLocks noGrp="1"/>
          </p:cNvSpPr>
          <p:nvPr>
            <p:ph type="subTitle" idx="3"/>
          </p:nvPr>
        </p:nvSpPr>
        <p:spPr>
          <a:xfrm>
            <a:off x="3948125" y="2339288"/>
            <a:ext cx="1920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26"/>
          <p:cNvSpPr txBox="1">
            <a:spLocks noGrp="1"/>
          </p:cNvSpPr>
          <p:nvPr>
            <p:ph type="subTitle" idx="4"/>
          </p:nvPr>
        </p:nvSpPr>
        <p:spPr>
          <a:xfrm>
            <a:off x="1370513" y="1737879"/>
            <a:ext cx="19203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subTitle" idx="5"/>
          </p:nvPr>
        </p:nvSpPr>
        <p:spPr>
          <a:xfrm>
            <a:off x="1370513" y="3186198"/>
            <a:ext cx="19203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subTitle" idx="6"/>
          </p:nvPr>
        </p:nvSpPr>
        <p:spPr>
          <a:xfrm>
            <a:off x="1370513" y="3787613"/>
            <a:ext cx="1920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26"/>
          <p:cNvSpPr txBox="1">
            <a:spLocks noGrp="1"/>
          </p:cNvSpPr>
          <p:nvPr>
            <p:ph type="subTitle" idx="7"/>
          </p:nvPr>
        </p:nvSpPr>
        <p:spPr>
          <a:xfrm>
            <a:off x="3948125" y="3186198"/>
            <a:ext cx="19203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60" name="Google Shape;260;p26"/>
          <p:cNvSpPr txBox="1">
            <a:spLocks noGrp="1"/>
          </p:cNvSpPr>
          <p:nvPr>
            <p:ph type="subTitle" idx="8"/>
          </p:nvPr>
        </p:nvSpPr>
        <p:spPr>
          <a:xfrm>
            <a:off x="3948125" y="3787613"/>
            <a:ext cx="1920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subTitle" idx="9"/>
          </p:nvPr>
        </p:nvSpPr>
        <p:spPr>
          <a:xfrm>
            <a:off x="6525713" y="1737879"/>
            <a:ext cx="19203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62" name="Google Shape;262;p26"/>
          <p:cNvSpPr txBox="1">
            <a:spLocks noGrp="1"/>
          </p:cNvSpPr>
          <p:nvPr>
            <p:ph type="subTitle" idx="13"/>
          </p:nvPr>
        </p:nvSpPr>
        <p:spPr>
          <a:xfrm>
            <a:off x="6525713" y="2339288"/>
            <a:ext cx="1920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64" name="Google Shape;2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30675">
            <a:off x="449523" y="4063826"/>
            <a:ext cx="527393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70746">
            <a:off x="7482407" y="13675"/>
            <a:ext cx="1800925" cy="143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747" y="173146"/>
            <a:ext cx="1146797" cy="1093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>
            <a:spLocks noGrp="1"/>
          </p:cNvSpPr>
          <p:nvPr>
            <p:ph type="subTitle" idx="1"/>
          </p:nvPr>
        </p:nvSpPr>
        <p:spPr>
          <a:xfrm>
            <a:off x="3383250" y="1867129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70" name="Google Shape;270;p27"/>
          <p:cNvSpPr txBox="1">
            <a:spLocks noGrp="1"/>
          </p:cNvSpPr>
          <p:nvPr>
            <p:ph type="subTitle" idx="2"/>
          </p:nvPr>
        </p:nvSpPr>
        <p:spPr>
          <a:xfrm>
            <a:off x="713563" y="2467801"/>
            <a:ext cx="23775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27"/>
          <p:cNvSpPr txBox="1">
            <a:spLocks noGrp="1"/>
          </p:cNvSpPr>
          <p:nvPr>
            <p:ph type="subTitle" idx="3"/>
          </p:nvPr>
        </p:nvSpPr>
        <p:spPr>
          <a:xfrm>
            <a:off x="3383250" y="2468538"/>
            <a:ext cx="23775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72" name="Google Shape;272;p27"/>
          <p:cNvSpPr txBox="1">
            <a:spLocks noGrp="1"/>
          </p:cNvSpPr>
          <p:nvPr>
            <p:ph type="subTitle" idx="4"/>
          </p:nvPr>
        </p:nvSpPr>
        <p:spPr>
          <a:xfrm>
            <a:off x="713563" y="1867129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73" name="Google Shape;273;p27"/>
          <p:cNvSpPr txBox="1">
            <a:spLocks noGrp="1"/>
          </p:cNvSpPr>
          <p:nvPr>
            <p:ph type="subTitle" idx="5"/>
          </p:nvPr>
        </p:nvSpPr>
        <p:spPr>
          <a:xfrm>
            <a:off x="713563" y="2970748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subTitle" idx="6"/>
          </p:nvPr>
        </p:nvSpPr>
        <p:spPr>
          <a:xfrm>
            <a:off x="713563" y="3572163"/>
            <a:ext cx="23775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27"/>
          <p:cNvSpPr txBox="1">
            <a:spLocks noGrp="1"/>
          </p:cNvSpPr>
          <p:nvPr>
            <p:ph type="subTitle" idx="7"/>
          </p:nvPr>
        </p:nvSpPr>
        <p:spPr>
          <a:xfrm>
            <a:off x="3383250" y="2970748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8"/>
          </p:nvPr>
        </p:nvSpPr>
        <p:spPr>
          <a:xfrm>
            <a:off x="3383250" y="3572163"/>
            <a:ext cx="23775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77" name="Google Shape;277;p27"/>
          <p:cNvSpPr txBox="1">
            <a:spLocks noGrp="1"/>
          </p:cNvSpPr>
          <p:nvPr>
            <p:ph type="subTitle" idx="9"/>
          </p:nvPr>
        </p:nvSpPr>
        <p:spPr>
          <a:xfrm>
            <a:off x="6052938" y="1867129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13"/>
          </p:nvPr>
        </p:nvSpPr>
        <p:spPr>
          <a:xfrm>
            <a:off x="6052938" y="2468538"/>
            <a:ext cx="23775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79" name="Google Shape;279;p27"/>
          <p:cNvSpPr txBox="1">
            <a:spLocks noGrp="1"/>
          </p:cNvSpPr>
          <p:nvPr>
            <p:ph type="subTitle" idx="14"/>
          </p:nvPr>
        </p:nvSpPr>
        <p:spPr>
          <a:xfrm>
            <a:off x="6052938" y="2970748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Engagement"/>
              <a:buNone/>
              <a:defRPr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9pPr>
          </a:lstStyle>
          <a:p>
            <a:endParaRPr/>
          </a:p>
        </p:txBody>
      </p:sp>
      <p:pic>
        <p:nvPicPr>
          <p:cNvPr id="280" name="Google Shape;2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07" y="258779"/>
            <a:ext cx="1077777" cy="1099016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7"/>
          <p:cNvSpPr txBox="1">
            <a:spLocks noGrp="1"/>
          </p:cNvSpPr>
          <p:nvPr>
            <p:ph type="subTitle" idx="15"/>
          </p:nvPr>
        </p:nvSpPr>
        <p:spPr>
          <a:xfrm>
            <a:off x="6052938" y="3572163"/>
            <a:ext cx="23775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83" name="Google Shape;28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" y="4009575"/>
            <a:ext cx="1359167" cy="114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8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14" y="176191"/>
            <a:ext cx="1385713" cy="870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7920" y="-5003"/>
            <a:ext cx="1306074" cy="117865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89" name="Google Shape;28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281" y="4112925"/>
            <a:ext cx="667227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66232" y="4059067"/>
            <a:ext cx="1077777" cy="1099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3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29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37770"/>
            <a:ext cx="1566227" cy="11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5978" y="-10008"/>
            <a:ext cx="1168034" cy="1099016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96" name="Google Shape;29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" y="3895837"/>
            <a:ext cx="1194580" cy="12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95052">
            <a:off x="8376400" y="4003500"/>
            <a:ext cx="964673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315541">
            <a:off x="4233373" y="4245375"/>
            <a:ext cx="1127469" cy="143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8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0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02" name="Google Shape;3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446" y="109100"/>
            <a:ext cx="832197" cy="143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479919">
            <a:off x="7772599" y="3969051"/>
            <a:ext cx="1200669" cy="14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61028">
            <a:off x="4819307" y="4067050"/>
            <a:ext cx="1800925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03559" y="244836"/>
            <a:ext cx="1247673" cy="589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400000">
            <a:off x="2891424" y="4109501"/>
            <a:ext cx="527393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19456" y="4121433"/>
            <a:ext cx="1465352" cy="1194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13250" y="1112200"/>
            <a:ext cx="7717500" cy="14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9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1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11" name="Google Shape;31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07518">
            <a:off x="4267" y="338850"/>
            <a:ext cx="775806" cy="143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24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2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15" name="Google Shape;3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44" y="3808900"/>
            <a:ext cx="667227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53162">
            <a:off x="8245899" y="1112200"/>
            <a:ext cx="1200668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87348" y="4216200"/>
            <a:ext cx="1127469" cy="14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385989">
            <a:off x="3966781" y="4182612"/>
            <a:ext cx="1800927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107518">
            <a:off x="-96833" y="204075"/>
            <a:ext cx="775806" cy="143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3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3"/>
          <p:cNvSpPr txBox="1">
            <a:spLocks noGrp="1"/>
          </p:cNvSpPr>
          <p:nvPr>
            <p:ph type="title"/>
          </p:nvPr>
        </p:nvSpPr>
        <p:spPr>
          <a:xfrm>
            <a:off x="2575800" y="2148963"/>
            <a:ext cx="3992400" cy="9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3" name="Google Shape;323;p33"/>
          <p:cNvSpPr txBox="1">
            <a:spLocks noGrp="1"/>
          </p:cNvSpPr>
          <p:nvPr>
            <p:ph type="subTitle" idx="1"/>
          </p:nvPr>
        </p:nvSpPr>
        <p:spPr>
          <a:xfrm>
            <a:off x="3291900" y="3235088"/>
            <a:ext cx="2560200" cy="5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4" name="Google Shape;324;p33"/>
          <p:cNvSpPr txBox="1">
            <a:spLocks noGrp="1"/>
          </p:cNvSpPr>
          <p:nvPr>
            <p:ph type="title" idx="2" hasCustomPrompt="1"/>
          </p:nvPr>
        </p:nvSpPr>
        <p:spPr>
          <a:xfrm>
            <a:off x="3752850" y="1385163"/>
            <a:ext cx="1638300" cy="7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Nunito"/>
              <a:buNone/>
              <a:defRPr sz="67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9pPr>
          </a:lstStyle>
          <a:p>
            <a:r>
              <a:t>xx%</a:t>
            </a:r>
          </a:p>
        </p:txBody>
      </p:sp>
      <p:pic>
        <p:nvPicPr>
          <p:cNvPr id="325" name="Google Shape;32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4093" y="3900067"/>
            <a:ext cx="1077777" cy="109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31" y="84945"/>
            <a:ext cx="1566227" cy="11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475434">
            <a:off x="8052062" y="-55751"/>
            <a:ext cx="527393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30032">
            <a:off x="7510899" y="3734650"/>
            <a:ext cx="1359167" cy="114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45649" y="1492525"/>
            <a:ext cx="1200669" cy="143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34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4"/>
          <p:cNvSpPr txBox="1">
            <a:spLocks noGrp="1"/>
          </p:cNvSpPr>
          <p:nvPr>
            <p:ph type="title"/>
          </p:nvPr>
        </p:nvSpPr>
        <p:spPr>
          <a:xfrm>
            <a:off x="646475" y="2153638"/>
            <a:ext cx="3992400" cy="9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3" name="Google Shape;333;p34"/>
          <p:cNvSpPr txBox="1">
            <a:spLocks noGrp="1"/>
          </p:cNvSpPr>
          <p:nvPr>
            <p:ph type="subTitle" idx="1"/>
          </p:nvPr>
        </p:nvSpPr>
        <p:spPr>
          <a:xfrm>
            <a:off x="1362575" y="3239763"/>
            <a:ext cx="25602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34" name="Google Shape;334;p34"/>
          <p:cNvSpPr txBox="1">
            <a:spLocks noGrp="1"/>
          </p:cNvSpPr>
          <p:nvPr>
            <p:ph type="title" idx="2" hasCustomPrompt="1"/>
          </p:nvPr>
        </p:nvSpPr>
        <p:spPr>
          <a:xfrm>
            <a:off x="1823525" y="1389838"/>
            <a:ext cx="1638300" cy="7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Nunito"/>
              <a:buNone/>
              <a:defRPr sz="67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9pPr>
          </a:lstStyle>
          <a:p>
            <a:r>
              <a:t>xx%</a:t>
            </a:r>
          </a:p>
        </p:txBody>
      </p:sp>
      <p:pic>
        <p:nvPicPr>
          <p:cNvPr id="335" name="Google Shape;3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0825" y="3918673"/>
            <a:ext cx="1199889" cy="11202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3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35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5"/>
          <p:cNvSpPr txBox="1">
            <a:spLocks noGrp="1"/>
          </p:cNvSpPr>
          <p:nvPr>
            <p:ph type="title"/>
          </p:nvPr>
        </p:nvSpPr>
        <p:spPr>
          <a:xfrm>
            <a:off x="4504810" y="2187000"/>
            <a:ext cx="3858300" cy="9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9" name="Google Shape;339;p35"/>
          <p:cNvSpPr txBox="1">
            <a:spLocks noGrp="1"/>
          </p:cNvSpPr>
          <p:nvPr>
            <p:ph type="subTitle" idx="1"/>
          </p:nvPr>
        </p:nvSpPr>
        <p:spPr>
          <a:xfrm>
            <a:off x="5153860" y="3273125"/>
            <a:ext cx="25602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0" name="Google Shape;340;p35"/>
          <p:cNvSpPr txBox="1">
            <a:spLocks noGrp="1"/>
          </p:cNvSpPr>
          <p:nvPr>
            <p:ph type="title" idx="2" hasCustomPrompt="1"/>
          </p:nvPr>
        </p:nvSpPr>
        <p:spPr>
          <a:xfrm>
            <a:off x="5614810" y="1423200"/>
            <a:ext cx="1638300" cy="7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Nunito"/>
              <a:buNone/>
              <a:defRPr sz="6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Poiret One"/>
              <a:buNone/>
              <a:defRPr sz="12000" b="1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36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6"/>
          <p:cNvSpPr/>
          <p:nvPr/>
        </p:nvSpPr>
        <p:spPr>
          <a:xfrm>
            <a:off x="2230200" y="232350"/>
            <a:ext cx="4683600" cy="46836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dist="57150" dir="348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6"/>
          <p:cNvSpPr txBox="1">
            <a:spLocks noGrp="1"/>
          </p:cNvSpPr>
          <p:nvPr>
            <p:ph type="title"/>
          </p:nvPr>
        </p:nvSpPr>
        <p:spPr>
          <a:xfrm>
            <a:off x="2775150" y="602100"/>
            <a:ext cx="3593700" cy="12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latin typeface="Poiret One"/>
                <a:ea typeface="Poiret One"/>
                <a:cs typeface="Poiret One"/>
                <a:sym typeface="Poiret One"/>
              </a:defRPr>
            </a:lvl9pPr>
          </a:lstStyle>
          <a:p>
            <a:endParaRPr/>
          </a:p>
        </p:txBody>
      </p:sp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2775150" y="1751525"/>
            <a:ext cx="3593700" cy="11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36"/>
          <p:cNvSpPr txBox="1"/>
          <p:nvPr/>
        </p:nvSpPr>
        <p:spPr>
          <a:xfrm>
            <a:off x="2937425" y="3420925"/>
            <a:ext cx="32691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and includes icons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and infographics &amp; images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47" name="Google Shape;347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90135" y="2851729"/>
            <a:ext cx="1130869" cy="91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26561" y="4049650"/>
            <a:ext cx="1127469" cy="14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26557" y="-69275"/>
            <a:ext cx="1800926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3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74342" y="3624050"/>
            <a:ext cx="775806" cy="143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37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5" y="1"/>
            <a:ext cx="913660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4169" y="4073725"/>
            <a:ext cx="667227" cy="14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47449" y="158975"/>
            <a:ext cx="1200669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1746" y="2004625"/>
            <a:ext cx="809232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70877" y="-79575"/>
            <a:ext cx="1127469" cy="14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195044">
            <a:off x="6728811" y="-353300"/>
            <a:ext cx="527393" cy="14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1385989">
            <a:off x="156781" y="3777912"/>
            <a:ext cx="1800927" cy="14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3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1178334">
            <a:off x="8463792" y="2608000"/>
            <a:ext cx="775806" cy="143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38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38"/>
          <p:cNvGrpSpPr/>
          <p:nvPr/>
        </p:nvGrpSpPr>
        <p:grpSpPr>
          <a:xfrm>
            <a:off x="6" y="-8"/>
            <a:ext cx="1819281" cy="1612612"/>
            <a:chOff x="6" y="-8"/>
            <a:chExt cx="1819281" cy="1612612"/>
          </a:xfrm>
        </p:grpSpPr>
        <p:pic>
          <p:nvPicPr>
            <p:cNvPr id="363" name="Google Shape;363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" y="460495"/>
              <a:ext cx="1566227" cy="11521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4" name="Google Shape;364;p3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51253" y="-8"/>
              <a:ext cx="1168034" cy="109901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65" name="Google Shape;365;p38"/>
          <p:cNvGrpSpPr/>
          <p:nvPr/>
        </p:nvGrpSpPr>
        <p:grpSpPr>
          <a:xfrm>
            <a:off x="7117505" y="3658283"/>
            <a:ext cx="2241734" cy="1900583"/>
            <a:chOff x="7117505" y="3658283"/>
            <a:chExt cx="2241734" cy="1900583"/>
          </a:xfrm>
        </p:grpSpPr>
        <p:pic>
          <p:nvPicPr>
            <p:cNvPr id="366" name="Google Shape;366;p3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567053">
              <a:off x="7172329" y="3829162"/>
              <a:ext cx="1194581" cy="1247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7" name="Google Shape;367;p3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796156">
              <a:off x="8209450" y="3745963"/>
              <a:ext cx="964673" cy="17252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515227">
            <a:off x="635377" y="-610581"/>
            <a:ext cx="1800925" cy="14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81833">
            <a:off x="-202213" y="33189"/>
            <a:ext cx="1200668" cy="143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97197" y="4061721"/>
            <a:ext cx="1146797" cy="1093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200511">
            <a:off x="107338" y="4045375"/>
            <a:ext cx="964674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2462104">
            <a:off x="-174163" y="547140"/>
            <a:ext cx="527393" cy="14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77781" y="-5"/>
            <a:ext cx="1566227" cy="11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3724358">
            <a:off x="5291602" y="4014775"/>
            <a:ext cx="1127468" cy="14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616856" y="4531116"/>
            <a:ext cx="1130869" cy="913192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713225" y="1338225"/>
            <a:ext cx="3858600" cy="31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"/>
          </p:nvPr>
        </p:nvSpPr>
        <p:spPr>
          <a:xfrm>
            <a:off x="4571825" y="1338225"/>
            <a:ext cx="3881400" cy="31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6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" y="-36555"/>
            <a:ext cx="1566227" cy="11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43968" y="4039558"/>
            <a:ext cx="1465352" cy="1194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5798" y="4230304"/>
            <a:ext cx="1130869" cy="913192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7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713225" y="1484425"/>
            <a:ext cx="3710400" cy="25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pic>
        <p:nvPicPr>
          <p:cNvPr id="54" name="Google Shape;5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6680" y="66450"/>
            <a:ext cx="1194580" cy="12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86662" y="-91552"/>
            <a:ext cx="1199889" cy="11202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" name="Google Shape;56;p7"/>
          <p:cNvGrpSpPr/>
          <p:nvPr/>
        </p:nvGrpSpPr>
        <p:grpSpPr>
          <a:xfrm>
            <a:off x="-493093" y="3725750"/>
            <a:ext cx="1800926" cy="1765649"/>
            <a:chOff x="-258318" y="3913450"/>
            <a:chExt cx="1800926" cy="1765649"/>
          </a:xfrm>
        </p:grpSpPr>
        <p:pic>
          <p:nvPicPr>
            <p:cNvPr id="57" name="Google Shape;57;p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38049" y="3913450"/>
              <a:ext cx="1200669" cy="143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-258318" y="4245600"/>
              <a:ext cx="1800926" cy="14334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1050600" y="1588325"/>
            <a:ext cx="7042800" cy="19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62" name="Google Shape;6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0400" y="978923"/>
            <a:ext cx="1199889" cy="1120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4081" y="-5"/>
            <a:ext cx="1566227" cy="11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700000" flipH="1">
            <a:off x="468675" y="3643538"/>
            <a:ext cx="964673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682150">
            <a:off x="-207687" y="1748891"/>
            <a:ext cx="1385713" cy="870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9"/>
          <p:cNvPicPr preferRelativeResize="0"/>
          <p:nvPr/>
        </p:nvPicPr>
        <p:blipFill rotWithShape="1">
          <a:blip r:embed="rId2">
            <a:alphaModFix/>
          </a:blip>
          <a:srcRect l="2005" r="2015"/>
          <a:stretch/>
        </p:blipFill>
        <p:spPr>
          <a:xfrm>
            <a:off x="3697" y="0"/>
            <a:ext cx="91366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4571875" y="1511600"/>
            <a:ext cx="3406800" cy="9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ubTitle" idx="1"/>
          </p:nvPr>
        </p:nvSpPr>
        <p:spPr>
          <a:xfrm>
            <a:off x="4571875" y="2569475"/>
            <a:ext cx="3406800" cy="1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70" name="Google Shape;7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522" y="-4"/>
            <a:ext cx="1146797" cy="1093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6003" y="-70308"/>
            <a:ext cx="1168034" cy="109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6250" y="3725098"/>
            <a:ext cx="1199889" cy="11202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5039600" y="539500"/>
            <a:ext cx="3391200" cy="122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Engagement"/>
              <a:buNone/>
              <a:defRPr sz="5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330225"/>
            <a:ext cx="7717500" cy="3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5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9"/>
          <p:cNvSpPr/>
          <p:nvPr/>
        </p:nvSpPr>
        <p:spPr>
          <a:xfrm>
            <a:off x="2230200" y="229950"/>
            <a:ext cx="4683600" cy="46836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dist="57150" dir="348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>
            <a:off x="2385300" y="1437425"/>
            <a:ext cx="4542300" cy="192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Chocolate Sales </a:t>
            </a:r>
            <a:br>
              <a:rPr lang="en"/>
            </a:br>
            <a:r>
              <a:rPr lang="en"/>
              <a:t>       Data</a:t>
            </a:r>
            <a:endParaRPr/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>
            <a:off x="3303450" y="3619200"/>
            <a:ext cx="2706000" cy="56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Data Analysis Project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</a:t>
            </a:r>
            <a:r>
              <a:rPr lang="en" b="1"/>
              <a:t>Navith Apzal M</a:t>
            </a:r>
            <a:endParaRPr b="1"/>
          </a:p>
        </p:txBody>
      </p:sp>
      <p:pic>
        <p:nvPicPr>
          <p:cNvPr id="375" name="Google Shape;37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4331" y="146570"/>
            <a:ext cx="1566227" cy="11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7325" y="3442424"/>
            <a:ext cx="1327675" cy="124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7109" y="4445286"/>
            <a:ext cx="1247673" cy="589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8"/>
          <p:cNvSpPr txBox="1">
            <a:spLocks noGrp="1"/>
          </p:cNvSpPr>
          <p:nvPr>
            <p:ph type="title"/>
          </p:nvPr>
        </p:nvSpPr>
        <p:spPr>
          <a:xfrm>
            <a:off x="2688375" y="2162550"/>
            <a:ext cx="3593700" cy="12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pic>
        <p:nvPicPr>
          <p:cNvPr id="492" name="Google Shape;49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857826">
            <a:off x="1715326" y="659100"/>
            <a:ext cx="964673" cy="17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906" y="149045"/>
            <a:ext cx="1566227" cy="11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2953" y="437692"/>
            <a:ext cx="1168034" cy="109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61908" y="4141197"/>
            <a:ext cx="1306074" cy="1178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90225" y="1566923"/>
            <a:ext cx="1199889" cy="1120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7093806">
            <a:off x="760312" y="2150625"/>
            <a:ext cx="527392" cy="143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48"/>
          <p:cNvSpPr/>
          <p:nvPr/>
        </p:nvSpPr>
        <p:spPr>
          <a:xfrm>
            <a:off x="2551600" y="643375"/>
            <a:ext cx="4049700" cy="3996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99" name="Google Shape;499;p48"/>
          <p:cNvSpPr txBox="1">
            <a:spLocks noGrp="1"/>
          </p:cNvSpPr>
          <p:nvPr>
            <p:ph type="title"/>
          </p:nvPr>
        </p:nvSpPr>
        <p:spPr>
          <a:xfrm>
            <a:off x="2775150" y="2003575"/>
            <a:ext cx="3593700" cy="12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2657" y="371650"/>
            <a:ext cx="1800926" cy="143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0"/>
          <p:cNvSpPr/>
          <p:nvPr/>
        </p:nvSpPr>
        <p:spPr>
          <a:xfrm>
            <a:off x="1583919" y="1227217"/>
            <a:ext cx="657300" cy="6573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57150" dist="47625" dir="264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40"/>
          <p:cNvSpPr/>
          <p:nvPr/>
        </p:nvSpPr>
        <p:spPr>
          <a:xfrm>
            <a:off x="4243350" y="2944017"/>
            <a:ext cx="657300" cy="6573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57150" dist="47625" dir="264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40"/>
          <p:cNvSpPr/>
          <p:nvPr/>
        </p:nvSpPr>
        <p:spPr>
          <a:xfrm>
            <a:off x="6903050" y="2944017"/>
            <a:ext cx="657300" cy="6573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57150" dist="47625" dir="264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40"/>
          <p:cNvSpPr/>
          <p:nvPr/>
        </p:nvSpPr>
        <p:spPr>
          <a:xfrm>
            <a:off x="1583919" y="2944017"/>
            <a:ext cx="657300" cy="6573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57150" dist="47625" dir="264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40"/>
          <p:cNvSpPr/>
          <p:nvPr/>
        </p:nvSpPr>
        <p:spPr>
          <a:xfrm>
            <a:off x="4243350" y="1227217"/>
            <a:ext cx="657300" cy="6573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57150" dist="47625" dir="264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0"/>
          <p:cNvSpPr/>
          <p:nvPr/>
        </p:nvSpPr>
        <p:spPr>
          <a:xfrm>
            <a:off x="6902825" y="1227217"/>
            <a:ext cx="657300" cy="6573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57150" dist="47625" dir="264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40"/>
          <p:cNvSpPr txBox="1">
            <a:spLocks noGrp="1"/>
          </p:cNvSpPr>
          <p:nvPr>
            <p:ph type="title" idx="21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90" name="Google Shape;390;p40"/>
          <p:cNvSpPr txBox="1">
            <a:spLocks noGrp="1"/>
          </p:cNvSpPr>
          <p:nvPr>
            <p:ph type="subTitle" idx="1"/>
          </p:nvPr>
        </p:nvSpPr>
        <p:spPr>
          <a:xfrm>
            <a:off x="3374426" y="2053475"/>
            <a:ext cx="2569200" cy="5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 &amp; Uses of Formula</a:t>
            </a:r>
            <a:endParaRPr/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2"/>
          </p:nvPr>
        </p:nvSpPr>
        <p:spPr>
          <a:xfrm>
            <a:off x="5344800" y="2163825"/>
            <a:ext cx="37992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Pivot Tables &amp;</a:t>
            </a:r>
            <a:br>
              <a:rPr lang="en"/>
            </a:br>
            <a:r>
              <a:rPr lang="en"/>
              <a:t>Pivot Charts</a:t>
            </a:r>
            <a:endParaRPr/>
          </a:p>
        </p:txBody>
      </p:sp>
      <p:sp>
        <p:nvSpPr>
          <p:cNvPr id="392" name="Google Shape;392;p40"/>
          <p:cNvSpPr txBox="1">
            <a:spLocks noGrp="1"/>
          </p:cNvSpPr>
          <p:nvPr>
            <p:ph type="subTitle" idx="5"/>
          </p:nvPr>
        </p:nvSpPr>
        <p:spPr>
          <a:xfrm>
            <a:off x="714525" y="2053474"/>
            <a:ext cx="2396700" cy="5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3" name="Google Shape;393;p40"/>
          <p:cNvSpPr txBox="1">
            <a:spLocks noGrp="1"/>
          </p:cNvSpPr>
          <p:nvPr>
            <p:ph type="title"/>
          </p:nvPr>
        </p:nvSpPr>
        <p:spPr>
          <a:xfrm>
            <a:off x="1501119" y="1345117"/>
            <a:ext cx="822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94" name="Google Shape;394;p40"/>
          <p:cNvSpPr txBox="1">
            <a:spLocks noGrp="1"/>
          </p:cNvSpPr>
          <p:nvPr>
            <p:ph type="title" idx="7"/>
          </p:nvPr>
        </p:nvSpPr>
        <p:spPr>
          <a:xfrm>
            <a:off x="4160550" y="1345267"/>
            <a:ext cx="8229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5" name="Google Shape;395;p40"/>
          <p:cNvSpPr txBox="1">
            <a:spLocks noGrp="1"/>
          </p:cNvSpPr>
          <p:nvPr>
            <p:ph type="title" idx="8"/>
          </p:nvPr>
        </p:nvSpPr>
        <p:spPr>
          <a:xfrm>
            <a:off x="6819525" y="1345267"/>
            <a:ext cx="8229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96" name="Google Shape;396;p40"/>
          <p:cNvSpPr txBox="1">
            <a:spLocks noGrp="1"/>
          </p:cNvSpPr>
          <p:nvPr>
            <p:ph type="subTitle" idx="9"/>
          </p:nvPr>
        </p:nvSpPr>
        <p:spPr>
          <a:xfrm>
            <a:off x="3374416" y="3863856"/>
            <a:ext cx="2395800" cy="5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Creation</a:t>
            </a:r>
            <a:endParaRPr/>
          </a:p>
        </p:txBody>
      </p:sp>
      <p:sp>
        <p:nvSpPr>
          <p:cNvPr id="397" name="Google Shape;397;p40"/>
          <p:cNvSpPr txBox="1">
            <a:spLocks noGrp="1"/>
          </p:cNvSpPr>
          <p:nvPr>
            <p:ph type="subTitle" idx="13"/>
          </p:nvPr>
        </p:nvSpPr>
        <p:spPr>
          <a:xfrm>
            <a:off x="6033625" y="3863856"/>
            <a:ext cx="2395800" cy="5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Overview</a:t>
            </a:r>
            <a:endParaRPr/>
          </a:p>
        </p:txBody>
      </p:sp>
      <p:sp>
        <p:nvSpPr>
          <p:cNvPr id="398" name="Google Shape;398;p40"/>
          <p:cNvSpPr txBox="1">
            <a:spLocks noGrp="1"/>
          </p:cNvSpPr>
          <p:nvPr>
            <p:ph type="subTitle" idx="16"/>
          </p:nvPr>
        </p:nvSpPr>
        <p:spPr>
          <a:xfrm>
            <a:off x="714975" y="3863856"/>
            <a:ext cx="2395800" cy="5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Analysis &amp;</a:t>
            </a:r>
            <a:br>
              <a:rPr lang="en"/>
            </a:br>
            <a:r>
              <a:rPr lang="en"/>
              <a:t>Goal Seek</a:t>
            </a:r>
            <a:endParaRPr/>
          </a:p>
        </p:txBody>
      </p:sp>
      <p:sp>
        <p:nvSpPr>
          <p:cNvPr id="399" name="Google Shape;399;p40"/>
          <p:cNvSpPr txBox="1">
            <a:spLocks noGrp="1"/>
          </p:cNvSpPr>
          <p:nvPr>
            <p:ph type="title" idx="18"/>
          </p:nvPr>
        </p:nvSpPr>
        <p:spPr>
          <a:xfrm>
            <a:off x="1501119" y="3062367"/>
            <a:ext cx="8229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0" name="Google Shape;400;p40"/>
          <p:cNvSpPr txBox="1">
            <a:spLocks noGrp="1"/>
          </p:cNvSpPr>
          <p:nvPr>
            <p:ph type="title" idx="19"/>
          </p:nvPr>
        </p:nvSpPr>
        <p:spPr>
          <a:xfrm>
            <a:off x="4160550" y="3062367"/>
            <a:ext cx="8229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01" name="Google Shape;401;p40"/>
          <p:cNvSpPr txBox="1">
            <a:spLocks noGrp="1"/>
          </p:cNvSpPr>
          <p:nvPr>
            <p:ph type="title" idx="20"/>
          </p:nvPr>
        </p:nvSpPr>
        <p:spPr>
          <a:xfrm>
            <a:off x="6819750" y="3062367"/>
            <a:ext cx="8229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402" name="Google Shape;40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7518">
            <a:off x="573292" y="403725"/>
            <a:ext cx="775806" cy="143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1"/>
          <p:cNvSpPr txBox="1">
            <a:spLocks noGrp="1"/>
          </p:cNvSpPr>
          <p:nvPr>
            <p:ph type="subTitle" idx="1"/>
          </p:nvPr>
        </p:nvSpPr>
        <p:spPr>
          <a:xfrm>
            <a:off x="4530775" y="2344554"/>
            <a:ext cx="3582900" cy="24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About the Project:-</a:t>
            </a:r>
            <a:endParaRPr sz="1400" b="1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 sz="1400" b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Project:</a:t>
            </a: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Chocolate Sales Data Analysis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 sz="1400" b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Tool Used:</a:t>
            </a: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Microsoft Excel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 sz="1400" b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Objective:</a:t>
            </a:r>
            <a:r>
              <a:rPr lang="en" sz="1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Analyze chocolate sales data using formulas, Pivot Tables, and Dashboards.Dataset Columns are Sales Person, Country, Product, Date, Amount, Boxes Shipped etc.</a:t>
            </a:r>
            <a:endParaRPr sz="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</p:txBody>
      </p:sp>
      <p:sp>
        <p:nvSpPr>
          <p:cNvPr id="408" name="Google Shape;408;p41"/>
          <p:cNvSpPr txBox="1">
            <a:spLocks noGrp="1"/>
          </p:cNvSpPr>
          <p:nvPr>
            <p:ph type="title"/>
          </p:nvPr>
        </p:nvSpPr>
        <p:spPr>
          <a:xfrm>
            <a:off x="4431175" y="1253750"/>
            <a:ext cx="3682500" cy="1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400"/>
              <a:t>Introduction</a:t>
            </a:r>
            <a:endParaRPr sz="7400"/>
          </a:p>
        </p:txBody>
      </p:sp>
      <p:pic>
        <p:nvPicPr>
          <p:cNvPr id="409" name="Google Shape;409;p41"/>
          <p:cNvPicPr preferRelativeResize="0"/>
          <p:nvPr/>
        </p:nvPicPr>
        <p:blipFill rotWithShape="1">
          <a:blip r:embed="rId3">
            <a:alphaModFix/>
          </a:blip>
          <a:srcRect l="21903" r="21903"/>
          <a:stretch/>
        </p:blipFill>
        <p:spPr>
          <a:xfrm>
            <a:off x="807125" y="1177357"/>
            <a:ext cx="3447900" cy="3451500"/>
          </a:xfrm>
          <a:prstGeom prst="ellipse">
            <a:avLst/>
          </a:prstGeom>
          <a:noFill/>
          <a:ln w="1143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3000000" algn="bl" rotWithShape="0">
              <a:schemeClr val="dk2">
                <a:alpha val="50000"/>
              </a:schemeClr>
            </a:outerShdw>
          </a:effectLst>
        </p:spPr>
      </p:pic>
      <p:pic>
        <p:nvPicPr>
          <p:cNvPr id="410" name="Google Shape;410;p41"/>
          <p:cNvPicPr preferRelativeResize="0"/>
          <p:nvPr/>
        </p:nvPicPr>
        <p:blipFill rotWithShape="1">
          <a:blip r:embed="rId4">
            <a:alphaModFix/>
          </a:blip>
          <a:srcRect l="14262" t="1640" r="7459" b="-1639"/>
          <a:stretch/>
        </p:blipFill>
        <p:spPr>
          <a:xfrm rot="-1709995">
            <a:off x="7011120" y="4799401"/>
            <a:ext cx="873959" cy="1725223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41"/>
          <p:cNvSpPr txBox="1"/>
          <p:nvPr/>
        </p:nvSpPr>
        <p:spPr>
          <a:xfrm>
            <a:off x="1048225" y="0"/>
            <a:ext cx="17133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lt1"/>
                </a:solidFill>
                <a:latin typeface="Engagement"/>
                <a:ea typeface="Engagement"/>
                <a:cs typeface="Engagement"/>
                <a:sym typeface="Engagement"/>
              </a:rPr>
              <a:t>01</a:t>
            </a:r>
            <a:endParaRPr sz="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 &amp; Uses Of Formula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7" name="Google Shape;417;p42"/>
          <p:cNvCxnSpPr>
            <a:stCxn id="418" idx="3"/>
            <a:endCxn id="419" idx="1"/>
          </p:cNvCxnSpPr>
          <p:nvPr/>
        </p:nvCxnSpPr>
        <p:spPr>
          <a:xfrm>
            <a:off x="2882500" y="2705450"/>
            <a:ext cx="827700" cy="9099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oval" w="sm" len="sm"/>
          </a:ln>
        </p:spPr>
      </p:cxnSp>
      <p:cxnSp>
        <p:nvCxnSpPr>
          <p:cNvPr id="420" name="Google Shape;420;p42"/>
          <p:cNvCxnSpPr>
            <a:stCxn id="418" idx="3"/>
            <a:endCxn id="421" idx="1"/>
          </p:cNvCxnSpPr>
          <p:nvPr/>
        </p:nvCxnSpPr>
        <p:spPr>
          <a:xfrm rot="10800000" flipH="1">
            <a:off x="2882500" y="1795550"/>
            <a:ext cx="827700" cy="9099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418" name="Google Shape;418;p42"/>
          <p:cNvSpPr/>
          <p:nvPr/>
        </p:nvSpPr>
        <p:spPr>
          <a:xfrm>
            <a:off x="861700" y="2431100"/>
            <a:ext cx="2020800" cy="5487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  <a:effectLst>
            <a:outerShdw blurRad="71438" dist="47625" dir="180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rPr>
              <a:t>Data Analysis</a:t>
            </a:r>
            <a:endParaRPr sz="3000">
              <a:solidFill>
                <a:schemeClr val="lt2"/>
              </a:solidFill>
              <a:latin typeface="Engagement"/>
              <a:ea typeface="Engagement"/>
              <a:cs typeface="Engagement"/>
              <a:sym typeface="Engagement"/>
            </a:endParaRPr>
          </a:p>
        </p:txBody>
      </p:sp>
      <p:sp>
        <p:nvSpPr>
          <p:cNvPr id="421" name="Google Shape;421;p42"/>
          <p:cNvSpPr/>
          <p:nvPr/>
        </p:nvSpPr>
        <p:spPr>
          <a:xfrm>
            <a:off x="3710200" y="1521299"/>
            <a:ext cx="2020500" cy="5487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  <a:effectLst>
            <a:outerShdw blurRad="71438" dist="47625" dir="180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rPr>
              <a:t>Data Cleaning</a:t>
            </a:r>
            <a:endParaRPr sz="2500">
              <a:solidFill>
                <a:schemeClr val="lt2"/>
              </a:solidFill>
              <a:latin typeface="Engagement"/>
              <a:ea typeface="Engagement"/>
              <a:cs typeface="Engagement"/>
              <a:sym typeface="Engagement"/>
            </a:endParaRPr>
          </a:p>
        </p:txBody>
      </p:sp>
      <p:sp>
        <p:nvSpPr>
          <p:cNvPr id="419" name="Google Shape;419;p42"/>
          <p:cNvSpPr/>
          <p:nvPr/>
        </p:nvSpPr>
        <p:spPr>
          <a:xfrm>
            <a:off x="3710200" y="3340900"/>
            <a:ext cx="2020500" cy="5487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  <a:effectLst>
            <a:outerShdw blurRad="71438" dist="47625" dir="180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rPr>
              <a:t>Insights</a:t>
            </a:r>
            <a:endParaRPr sz="2500">
              <a:solidFill>
                <a:schemeClr val="lt2"/>
              </a:solidFill>
              <a:latin typeface="Engagement"/>
              <a:ea typeface="Engagement"/>
              <a:cs typeface="Engagement"/>
              <a:sym typeface="Engagement"/>
            </a:endParaRPr>
          </a:p>
        </p:txBody>
      </p:sp>
      <p:sp>
        <p:nvSpPr>
          <p:cNvPr id="422" name="Google Shape;422;p42"/>
          <p:cNvSpPr/>
          <p:nvPr/>
        </p:nvSpPr>
        <p:spPr>
          <a:xfrm>
            <a:off x="3710200" y="2431099"/>
            <a:ext cx="2020500" cy="5487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  <a:effectLst>
            <a:outerShdw blurRad="71438" dist="47625" dir="180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rPr>
              <a:t>Added New Columns</a:t>
            </a:r>
            <a:endParaRPr sz="2500" dirty="0">
              <a:solidFill>
                <a:schemeClr val="lt2"/>
              </a:solidFill>
              <a:latin typeface="Engagement"/>
              <a:ea typeface="Engagement"/>
              <a:cs typeface="Engagement"/>
              <a:sym typeface="Engagement"/>
            </a:endParaRPr>
          </a:p>
        </p:txBody>
      </p:sp>
      <p:cxnSp>
        <p:nvCxnSpPr>
          <p:cNvPr id="423" name="Google Shape;423;p42"/>
          <p:cNvCxnSpPr>
            <a:stCxn id="418" idx="3"/>
            <a:endCxn id="422" idx="1"/>
          </p:cNvCxnSpPr>
          <p:nvPr/>
        </p:nvCxnSpPr>
        <p:spPr>
          <a:xfrm>
            <a:off x="2882500" y="2705450"/>
            <a:ext cx="8277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424" name="Google Shape;424;p42"/>
          <p:cNvSpPr txBox="1"/>
          <p:nvPr/>
        </p:nvSpPr>
        <p:spPr>
          <a:xfrm>
            <a:off x="6171200" y="1487850"/>
            <a:ext cx="2111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Removed Duplicates, fixed all type of formats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5" name="Google Shape;425;p42"/>
          <p:cNvSpPr txBox="1"/>
          <p:nvPr/>
        </p:nvSpPr>
        <p:spPr>
          <a:xfrm>
            <a:off x="6171200" y="2397650"/>
            <a:ext cx="2190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Months, Date, Total Profit &amp; Cost Per Box etc.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6" name="Google Shape;426;p42"/>
          <p:cNvSpPr txBox="1"/>
          <p:nvPr/>
        </p:nvSpPr>
        <p:spPr>
          <a:xfrm>
            <a:off x="6171200" y="3307450"/>
            <a:ext cx="2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More Chocolates Shipped to Australia(21%) &amp; Total Profitable Country was </a:t>
            </a:r>
            <a:r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India</a:t>
            </a:r>
            <a:endParaRPr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427" name="Google Shape;427;p42"/>
          <p:cNvCxnSpPr>
            <a:stCxn id="421" idx="3"/>
            <a:endCxn id="424" idx="1"/>
          </p:cNvCxnSpPr>
          <p:nvPr/>
        </p:nvCxnSpPr>
        <p:spPr>
          <a:xfrm>
            <a:off x="5730700" y="1795649"/>
            <a:ext cx="440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28" name="Google Shape;428;p42"/>
          <p:cNvCxnSpPr>
            <a:stCxn id="422" idx="3"/>
            <a:endCxn id="425" idx="1"/>
          </p:cNvCxnSpPr>
          <p:nvPr/>
        </p:nvCxnSpPr>
        <p:spPr>
          <a:xfrm>
            <a:off x="5730700" y="2705449"/>
            <a:ext cx="440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29" name="Google Shape;429;p42"/>
          <p:cNvCxnSpPr>
            <a:stCxn id="419" idx="3"/>
            <a:endCxn id="426" idx="1"/>
          </p:cNvCxnSpPr>
          <p:nvPr/>
        </p:nvCxnSpPr>
        <p:spPr>
          <a:xfrm>
            <a:off x="5730700" y="3615250"/>
            <a:ext cx="440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30" name="Google Shape;430;p42"/>
          <p:cNvSpPr txBox="1"/>
          <p:nvPr/>
        </p:nvSpPr>
        <p:spPr>
          <a:xfrm>
            <a:off x="7565275" y="-109600"/>
            <a:ext cx="17133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lt1"/>
                </a:solidFill>
                <a:latin typeface="Engagement"/>
                <a:ea typeface="Engagement"/>
                <a:cs typeface="Engagement"/>
                <a:sym typeface="Engagement"/>
              </a:rPr>
              <a:t>02</a:t>
            </a:r>
            <a:endParaRPr sz="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3"/>
          <p:cNvSpPr txBox="1">
            <a:spLocks noGrp="1"/>
          </p:cNvSpPr>
          <p:nvPr>
            <p:ph type="title"/>
          </p:nvPr>
        </p:nvSpPr>
        <p:spPr>
          <a:xfrm>
            <a:off x="450200" y="18880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Uses Of Formula</a:t>
            </a:r>
            <a:endParaRPr sz="4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/>
          </a:p>
        </p:txBody>
      </p:sp>
      <p:sp>
        <p:nvSpPr>
          <p:cNvPr id="436" name="Google Shape;436;p43"/>
          <p:cNvSpPr/>
          <p:nvPr/>
        </p:nvSpPr>
        <p:spPr>
          <a:xfrm>
            <a:off x="529800" y="2431400"/>
            <a:ext cx="2221200" cy="5487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  <a:effectLst>
            <a:outerShdw blurRad="71438" dist="47625" dir="180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Engagement"/>
                <a:ea typeface="Engagement"/>
                <a:cs typeface="Engagement"/>
                <a:sym typeface="Engagement"/>
              </a:rPr>
              <a:t>Uses Of Formula</a:t>
            </a:r>
            <a:endParaRPr sz="3000">
              <a:solidFill>
                <a:schemeClr val="lt2"/>
              </a:solidFill>
              <a:latin typeface="Engagement"/>
              <a:ea typeface="Engagement"/>
              <a:cs typeface="Engagement"/>
              <a:sym typeface="Engagement"/>
            </a:endParaRPr>
          </a:p>
        </p:txBody>
      </p:sp>
      <p:cxnSp>
        <p:nvCxnSpPr>
          <p:cNvPr id="437" name="Google Shape;437;p43"/>
          <p:cNvCxnSpPr>
            <a:stCxn id="436" idx="3"/>
            <a:endCxn id="438" idx="1"/>
          </p:cNvCxnSpPr>
          <p:nvPr/>
        </p:nvCxnSpPr>
        <p:spPr>
          <a:xfrm>
            <a:off x="2751000" y="2705750"/>
            <a:ext cx="937200" cy="6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438" name="Google Shape;438;p43"/>
          <p:cNvSpPr/>
          <p:nvPr/>
        </p:nvSpPr>
        <p:spPr>
          <a:xfrm>
            <a:off x="3688300" y="905900"/>
            <a:ext cx="4359600" cy="35997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  <a:effectLst>
            <a:outerShdw blurRad="71438" dist="47625" dir="180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SUM 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(Total Sales &amp; Profits)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AVERAGE 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(Average Sales)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MAX 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(Maximum Sales, Maximum Cost)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MATCH 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(It Searches Specified Item in a Range of Cells)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INDEX 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(Index </a:t>
            </a:r>
            <a:r>
              <a:rPr lang="en" sz="1300">
                <a:solidFill>
                  <a:schemeClr val="dk2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function returns a value or reference from a specified range</a:t>
            </a: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)</a:t>
            </a:r>
            <a:endParaRPr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IF 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(Test a Condition and Returns a Value)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4"/>
          <p:cNvSpPr txBox="1">
            <a:spLocks noGrp="1"/>
          </p:cNvSpPr>
          <p:nvPr>
            <p:ph type="body" idx="1"/>
          </p:nvPr>
        </p:nvSpPr>
        <p:spPr>
          <a:xfrm>
            <a:off x="713225" y="1484425"/>
            <a:ext cx="3710400" cy="25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Pivot Tables Used:-</a:t>
            </a:r>
            <a:endParaRPr b="1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Sales By Month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Top 10 Profitable Products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Units Sold By Country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Total Shipments By Country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Pivot Charts Used:-</a:t>
            </a:r>
            <a:endParaRPr b="1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Line Chart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Pie Chart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Column Chart</a:t>
            </a:r>
            <a:endParaRPr/>
          </a:p>
        </p:txBody>
      </p:sp>
      <p:sp>
        <p:nvSpPr>
          <p:cNvPr id="444" name="Google Shape;444;p4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Pivot Tables &amp; Pivot Charts</a:t>
            </a:r>
            <a:endParaRPr/>
          </a:p>
        </p:txBody>
      </p:sp>
      <p:pic>
        <p:nvPicPr>
          <p:cNvPr id="445" name="Google Shape;445;p44"/>
          <p:cNvPicPr preferRelativeResize="0"/>
          <p:nvPr/>
        </p:nvPicPr>
        <p:blipFill rotWithShape="1">
          <a:blip r:embed="rId3">
            <a:alphaModFix/>
          </a:blip>
          <a:srcRect t="4161" r="45869" b="-491"/>
          <a:stretch/>
        </p:blipFill>
        <p:spPr>
          <a:xfrm>
            <a:off x="4774025" y="1177357"/>
            <a:ext cx="3447900" cy="3451500"/>
          </a:xfrm>
          <a:prstGeom prst="ellipse">
            <a:avLst/>
          </a:prstGeom>
          <a:noFill/>
          <a:ln w="1143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3000000" algn="bl" rotWithShape="0">
              <a:schemeClr val="dk2">
                <a:alpha val="50000"/>
              </a:schemeClr>
            </a:outerShdw>
          </a:effectLst>
        </p:spPr>
      </p:pic>
      <p:pic>
        <p:nvPicPr>
          <p:cNvPr id="446" name="Google Shape;44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8024" y="3875475"/>
            <a:ext cx="1359167" cy="114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3431" y="1286049"/>
            <a:ext cx="1136178" cy="8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44"/>
          <p:cNvSpPr/>
          <p:nvPr/>
        </p:nvSpPr>
        <p:spPr>
          <a:xfrm>
            <a:off x="4773950" y="1177350"/>
            <a:ext cx="3447900" cy="345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49" name="Google Shape;449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5900" y="1753925"/>
            <a:ext cx="3646075" cy="219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8156" y="1286049"/>
            <a:ext cx="1136178" cy="81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8024" y="3838925"/>
            <a:ext cx="1359167" cy="1146799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44"/>
          <p:cNvSpPr txBox="1"/>
          <p:nvPr/>
        </p:nvSpPr>
        <p:spPr>
          <a:xfrm>
            <a:off x="434500" y="78225"/>
            <a:ext cx="17133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lt1"/>
                </a:solidFill>
                <a:latin typeface="Engagement"/>
                <a:ea typeface="Engagement"/>
                <a:cs typeface="Engagement"/>
                <a:sym typeface="Engagement"/>
              </a:rPr>
              <a:t>03</a:t>
            </a:r>
            <a:endParaRPr sz="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5"/>
          <p:cNvSpPr txBox="1">
            <a:spLocks noGrp="1"/>
          </p:cNvSpPr>
          <p:nvPr>
            <p:ph type="subTitle" idx="2"/>
          </p:nvPr>
        </p:nvSpPr>
        <p:spPr>
          <a:xfrm>
            <a:off x="1370525" y="2475375"/>
            <a:ext cx="38790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Checked 10% Of Increase Effect On Total Sales &amp; Used to simulate different sales scenarios (for adjusting price or quantity) to see how they impact outcomes.</a:t>
            </a:r>
            <a:endParaRPr/>
          </a:p>
        </p:txBody>
      </p:sp>
      <p:sp>
        <p:nvSpPr>
          <p:cNvPr id="458" name="Google Shape;458;p45"/>
          <p:cNvSpPr txBox="1">
            <a:spLocks noGrp="1"/>
          </p:cNvSpPr>
          <p:nvPr>
            <p:ph type="subTitle" idx="4"/>
          </p:nvPr>
        </p:nvSpPr>
        <p:spPr>
          <a:xfrm>
            <a:off x="1370529" y="1737875"/>
            <a:ext cx="2556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Analysis</a:t>
            </a:r>
            <a:endParaRPr/>
          </a:p>
        </p:txBody>
      </p:sp>
      <p:sp>
        <p:nvSpPr>
          <p:cNvPr id="459" name="Google Shape;459;p4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Analysis &amp; Goal Seek</a:t>
            </a:r>
            <a:endParaRPr/>
          </a:p>
        </p:txBody>
      </p:sp>
      <p:grpSp>
        <p:nvGrpSpPr>
          <p:cNvPr id="460" name="Google Shape;460;p45"/>
          <p:cNvGrpSpPr/>
          <p:nvPr/>
        </p:nvGrpSpPr>
        <p:grpSpPr>
          <a:xfrm>
            <a:off x="872249" y="1842603"/>
            <a:ext cx="339253" cy="339253"/>
            <a:chOff x="1492675" y="4992125"/>
            <a:chExt cx="481825" cy="481825"/>
          </a:xfrm>
        </p:grpSpPr>
        <p:sp>
          <p:nvSpPr>
            <p:cNvPr id="461" name="Google Shape;461;p4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" name="Google Shape;462;p4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3" name="Google Shape;463;p45"/>
          <p:cNvGrpSpPr/>
          <p:nvPr/>
        </p:nvGrpSpPr>
        <p:grpSpPr>
          <a:xfrm>
            <a:off x="872249" y="3318478"/>
            <a:ext cx="339253" cy="339253"/>
            <a:chOff x="1492675" y="4992125"/>
            <a:chExt cx="481825" cy="481825"/>
          </a:xfrm>
        </p:grpSpPr>
        <p:sp>
          <p:nvSpPr>
            <p:cNvPr id="464" name="Google Shape;464;p4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" name="Google Shape;465;p4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6" name="Google Shape;466;p45"/>
          <p:cNvGrpSpPr/>
          <p:nvPr/>
        </p:nvGrpSpPr>
        <p:grpSpPr>
          <a:xfrm>
            <a:off x="6106019" y="2360449"/>
            <a:ext cx="1905223" cy="1195735"/>
            <a:chOff x="6194345" y="3060035"/>
            <a:chExt cx="2318072" cy="1454842"/>
          </a:xfrm>
        </p:grpSpPr>
        <p:pic>
          <p:nvPicPr>
            <p:cNvPr id="467" name="Google Shape;467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301468">
              <a:off x="6997569" y="3121909"/>
              <a:ext cx="1465352" cy="11945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8" name="Google Shape;468;p4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194345" y="3336222"/>
              <a:ext cx="1306074" cy="11786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9" name="Google Shape;469;p45"/>
          <p:cNvSpPr txBox="1">
            <a:spLocks noGrp="1"/>
          </p:cNvSpPr>
          <p:nvPr>
            <p:ph type="subTitle" idx="4"/>
          </p:nvPr>
        </p:nvSpPr>
        <p:spPr>
          <a:xfrm>
            <a:off x="1370529" y="3168825"/>
            <a:ext cx="2556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Seek</a:t>
            </a:r>
            <a:endParaRPr/>
          </a:p>
        </p:txBody>
      </p:sp>
      <p:sp>
        <p:nvSpPr>
          <p:cNvPr id="470" name="Google Shape;470;p45"/>
          <p:cNvSpPr txBox="1">
            <a:spLocks noGrp="1"/>
          </p:cNvSpPr>
          <p:nvPr>
            <p:ph type="subTitle" idx="2"/>
          </p:nvPr>
        </p:nvSpPr>
        <p:spPr>
          <a:xfrm>
            <a:off x="1370525" y="3914775"/>
            <a:ext cx="38790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Founded Chocolate Boxes to reach                Rs. 100,000 as a Target &amp; Helped sales targets and pricing strategies to reach revenue goals.</a:t>
            </a:r>
            <a:endParaRPr/>
          </a:p>
        </p:txBody>
      </p:sp>
      <p:sp>
        <p:nvSpPr>
          <p:cNvPr id="471" name="Google Shape;471;p45"/>
          <p:cNvSpPr txBox="1"/>
          <p:nvPr/>
        </p:nvSpPr>
        <p:spPr>
          <a:xfrm>
            <a:off x="7346100" y="4113350"/>
            <a:ext cx="17133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lt1"/>
                </a:solidFill>
                <a:latin typeface="Engagement"/>
                <a:ea typeface="Engagement"/>
                <a:cs typeface="Engagement"/>
                <a:sym typeface="Engagement"/>
              </a:rPr>
              <a:t>04</a:t>
            </a:r>
            <a:endParaRPr sz="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6"/>
          <p:cNvSpPr txBox="1">
            <a:spLocks noGrp="1"/>
          </p:cNvSpPr>
          <p:nvPr>
            <p:ph type="title"/>
          </p:nvPr>
        </p:nvSpPr>
        <p:spPr>
          <a:xfrm>
            <a:off x="713250" y="29109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Creation</a:t>
            </a:r>
            <a:endParaRPr/>
          </a:p>
        </p:txBody>
      </p:sp>
      <p:sp>
        <p:nvSpPr>
          <p:cNvPr id="477" name="Google Shape;477;p46"/>
          <p:cNvSpPr txBox="1"/>
          <p:nvPr/>
        </p:nvSpPr>
        <p:spPr>
          <a:xfrm>
            <a:off x="770625" y="173702"/>
            <a:ext cx="17133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lt1"/>
                </a:solidFill>
                <a:latin typeface="Engagement"/>
                <a:ea typeface="Engagement"/>
                <a:cs typeface="Engagement"/>
                <a:sym typeface="Engagement"/>
              </a:rPr>
              <a:t>05</a:t>
            </a:r>
            <a:endParaRPr sz="100"/>
          </a:p>
        </p:txBody>
      </p:sp>
      <p:sp>
        <p:nvSpPr>
          <p:cNvPr id="478" name="Google Shape;478;p46"/>
          <p:cNvSpPr txBox="1">
            <a:spLocks noGrp="1"/>
          </p:cNvSpPr>
          <p:nvPr>
            <p:ph type="subTitle" idx="4294967295"/>
          </p:nvPr>
        </p:nvSpPr>
        <p:spPr>
          <a:xfrm>
            <a:off x="1611100" y="1067150"/>
            <a:ext cx="6115200" cy="287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Dashboard Features:</a:t>
            </a:r>
            <a:endParaRPr sz="1800" b="1">
              <a:solidFill>
                <a:schemeClr val="lt2"/>
              </a:solidFill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en" sz="1500" b="1"/>
              <a:t>Created a Interactive Chocolate Sales Dashboard</a:t>
            </a:r>
            <a:endParaRPr sz="1500" b="1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b="1"/>
              <a:t>KPIs: Total Sales,Total Profit, Total Profit (Per Box),Total Cost, Total Boxes, Avg Revenue per Box, Top Salesperson.</a:t>
            </a:r>
            <a:endParaRPr sz="1500" b="1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b="1"/>
              <a:t>Interactive Slicers: Country, Month.</a:t>
            </a:r>
            <a:endParaRPr sz="1500" b="1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b="1"/>
              <a:t>Charts: Bar, Line, Pie</a:t>
            </a:r>
            <a:endParaRPr sz="1500" b="1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b="1"/>
              <a:t>Created with a Simple and Clean Design with Filters</a:t>
            </a:r>
            <a:endParaRPr sz="2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7"/>
          <p:cNvSpPr/>
          <p:nvPr/>
        </p:nvSpPr>
        <p:spPr>
          <a:xfrm>
            <a:off x="4531175" y="-2293875"/>
            <a:ext cx="4683600" cy="32442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dist="57150" dir="348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84" name="Google Shape;484;p47"/>
          <p:cNvSpPr txBox="1">
            <a:spLocks noGrp="1"/>
          </p:cNvSpPr>
          <p:nvPr>
            <p:ph type="body" idx="1"/>
          </p:nvPr>
        </p:nvSpPr>
        <p:spPr>
          <a:xfrm>
            <a:off x="5025425" y="-388375"/>
            <a:ext cx="3657900" cy="133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Dashboard Overview</a:t>
            </a:r>
            <a:endParaRPr sz="4500"/>
          </a:p>
        </p:txBody>
      </p:sp>
      <p:pic>
        <p:nvPicPr>
          <p:cNvPr id="486" name="Google Shape;48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326" y="1057888"/>
            <a:ext cx="7753350" cy="39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orld Chocolate Day by Slidesgo">
  <a:themeElements>
    <a:clrScheme name="Simple Light">
      <a:dk1>
        <a:srgbClr val="FFFFFF"/>
      </a:dk1>
      <a:lt1>
        <a:srgbClr val="E8B795"/>
      </a:lt1>
      <a:dk2>
        <a:srgbClr val="C6633C"/>
      </a:dk2>
      <a:lt2>
        <a:srgbClr val="892F18"/>
      </a:lt2>
      <a:accent1>
        <a:srgbClr val="20202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6633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</Words>
  <Application>Microsoft Office PowerPoint</Application>
  <PresentationFormat>On-screen Show (16:9)</PresentationFormat>
  <Paragraphs>73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Engagement</vt:lpstr>
      <vt:lpstr>Nunito</vt:lpstr>
      <vt:lpstr>Poiret One</vt:lpstr>
      <vt:lpstr>Arial</vt:lpstr>
      <vt:lpstr>Calibri</vt:lpstr>
      <vt:lpstr>World Chocolate Day by Slidesgo</vt:lpstr>
      <vt:lpstr>Chocolate Sales         Data</vt:lpstr>
      <vt:lpstr>Table of contents</vt:lpstr>
      <vt:lpstr>Introduction</vt:lpstr>
      <vt:lpstr> Data Analysis &amp; Uses Of Formula </vt:lpstr>
      <vt:lpstr> Uses Of Formula </vt:lpstr>
      <vt:lpstr>Pivot Tables &amp; Pivot Charts</vt:lpstr>
      <vt:lpstr>What If Analysis &amp; Goal Seek</vt:lpstr>
      <vt:lpstr>Dashboard Creation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Chocolate Sales         Data</dc:title>
  <cp:lastModifiedBy>Amrin Apzal</cp:lastModifiedBy>
  <cp:revision>1</cp:revision>
  <dcterms:modified xsi:type="dcterms:W3CDTF">2025-10-24T14:45:35Z</dcterms:modified>
</cp:coreProperties>
</file>